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8" r:id="rId8"/>
    <p:sldId id="269" r:id="rId9"/>
    <p:sldId id="270" r:id="rId10"/>
    <p:sldId id="275" r:id="rId11"/>
    <p:sldId id="271" r:id="rId12"/>
    <p:sldId id="272" r:id="rId13"/>
    <p:sldId id="266" r:id="rId14"/>
    <p:sldId id="267" r:id="rId15"/>
    <p:sldId id="257" r:id="rId16"/>
    <p:sldId id="279" r:id="rId17"/>
    <p:sldId id="280" r:id="rId18"/>
    <p:sldId id="273" r:id="rId19"/>
    <p:sldId id="274" r:id="rId20"/>
    <p:sldId id="276" r:id="rId21"/>
    <p:sldId id="278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2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4414" y="1643050"/>
            <a:ext cx="6929486" cy="3143272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</a:rPr>
              <a:t>Формирование целостной картины мира через экспериментальную деятельность . Средняя группа.</a:t>
            </a:r>
            <a:endParaRPr lang="ru-RU" sz="3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429264"/>
            <a:ext cx="6400800" cy="1143008"/>
          </a:xfrm>
        </p:spPr>
        <p:txBody>
          <a:bodyPr/>
          <a:lstStyle/>
          <a:p>
            <a:r>
              <a:rPr lang="ru-RU" i="1" dirty="0" smtClean="0"/>
              <a:t>Воспитатель</a:t>
            </a:r>
            <a:r>
              <a:rPr lang="en-US" i="1" dirty="0" smtClean="0"/>
              <a:t>:</a:t>
            </a:r>
            <a:r>
              <a:rPr lang="ru-RU" i="1" dirty="0" smtClean="0"/>
              <a:t> Большакова Ю.В.</a:t>
            </a:r>
            <a:endParaRPr lang="ru-RU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Эпиграф</a:t>
            </a:r>
            <a:endParaRPr lang="ru-RU" sz="3600" dirty="0"/>
          </a:p>
        </p:txBody>
      </p:sp>
      <p:pic>
        <p:nvPicPr>
          <p:cNvPr id="10" name="Содержимое 9" descr="190105020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936007" y="571479"/>
            <a:ext cx="4350769" cy="4500595"/>
          </a:xfrm>
        </p:spPr>
      </p:pic>
      <p:sp>
        <p:nvSpPr>
          <p:cNvPr id="3" name="Содержимое 2"/>
          <p:cNvSpPr>
            <a:spLocks noGrp="1"/>
          </p:cNvSpPr>
          <p:nvPr>
            <p:ph type="body" sz="half" idx="2"/>
          </p:nvPr>
        </p:nvSpPr>
        <p:spPr>
          <a:xfrm>
            <a:off x="428596" y="1428736"/>
            <a:ext cx="3008313" cy="4691063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Что я услышу -забываю</a:t>
            </a:r>
          </a:p>
          <a:p>
            <a:r>
              <a:rPr lang="ru-RU" sz="3200" dirty="0" smtClean="0">
                <a:solidFill>
                  <a:srgbClr val="FF0000"/>
                </a:solidFill>
              </a:rPr>
              <a:t>Что я увижу -я помню</a:t>
            </a:r>
          </a:p>
          <a:p>
            <a:r>
              <a:rPr lang="ru-RU" sz="3200" dirty="0" smtClean="0">
                <a:solidFill>
                  <a:srgbClr val="FF0000"/>
                </a:solidFill>
              </a:rPr>
              <a:t>Что я делаю – я понимаю</a:t>
            </a:r>
          </a:p>
          <a:p>
            <a:pPr algn="r"/>
            <a:r>
              <a:rPr lang="ru-RU" sz="2800" dirty="0" smtClean="0">
                <a:solidFill>
                  <a:srgbClr val="FF0000"/>
                </a:solidFill>
              </a:rPr>
              <a:t>Конфуций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142976" y="500043"/>
            <a:ext cx="7143800" cy="4572032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FF0000"/>
                </a:solidFill>
              </a:rPr>
              <a:t>Цель моей работы</a:t>
            </a:r>
            <a:r>
              <a:rPr lang="en-US" sz="4000" dirty="0" smtClean="0">
                <a:solidFill>
                  <a:srgbClr val="FF0000"/>
                </a:solidFill>
              </a:rPr>
              <a:t>:</a:t>
            </a:r>
            <a:r>
              <a:rPr lang="ru-RU" sz="4000" dirty="0" smtClean="0">
                <a:solidFill>
                  <a:srgbClr val="FF0000"/>
                </a:solidFill>
              </a:rPr>
              <a:t> </a:t>
            </a:r>
            <a:r>
              <a:rPr lang="ru-RU" sz="4000" dirty="0" smtClean="0">
                <a:solidFill>
                  <a:srgbClr val="0070C0"/>
                </a:solidFill>
              </a:rPr>
              <a:t>развитие познавательной активности и исследовательских умений детей дошкольного возраста в ходе экспериментальной деятельности.</a:t>
            </a:r>
            <a:endParaRPr lang="ru-RU" sz="4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Задачи опытно-экспериментальной деятельности</a:t>
            </a:r>
            <a:r>
              <a:rPr lang="en-US" dirty="0" smtClean="0">
                <a:solidFill>
                  <a:srgbClr val="FF0000"/>
                </a:solidFill>
              </a:rPr>
              <a:t>: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Формировать знания детей о свойствах и качествах объектов неживой природы(солнце , почва , песок , глина и т.д.)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ru-RU" dirty="0" smtClean="0"/>
              <a:t>Развивать умения и навыки проведения элементарных опытов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ru-RU" dirty="0" smtClean="0"/>
              <a:t>Развивать речь детей, умение логически рассуждать, делать выводы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ru-RU" dirty="0" smtClean="0"/>
              <a:t>Развивать наблюдательность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ru-RU" dirty="0" smtClean="0"/>
              <a:t>Воспитывать интерес детей к экспериментальной деятельности, умение договариваться друг с другом для решения общих задач.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Оборудование уголка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Приборы-помощники</a:t>
            </a:r>
          </a:p>
          <a:p>
            <a:r>
              <a:rPr lang="ru-RU" dirty="0" smtClean="0"/>
              <a:t>Сосуды из различных материалов</a:t>
            </a:r>
          </a:p>
          <a:p>
            <a:r>
              <a:rPr lang="ru-RU" dirty="0" smtClean="0"/>
              <a:t>Природные материалы</a:t>
            </a:r>
          </a:p>
          <a:p>
            <a:r>
              <a:rPr lang="ru-RU" dirty="0" smtClean="0"/>
              <a:t>Утилизированный материал</a:t>
            </a:r>
          </a:p>
          <a:p>
            <a:r>
              <a:rPr lang="ru-RU" dirty="0" smtClean="0"/>
              <a:t>Технический материал</a:t>
            </a:r>
          </a:p>
          <a:p>
            <a:r>
              <a:rPr lang="ru-RU" dirty="0" smtClean="0"/>
              <a:t>Разные виды бумаги</a:t>
            </a:r>
          </a:p>
          <a:p>
            <a:r>
              <a:rPr lang="ru-RU" dirty="0" smtClean="0"/>
              <a:t>Медицинские материалы</a:t>
            </a:r>
          </a:p>
          <a:p>
            <a:r>
              <a:rPr lang="ru-RU" dirty="0" smtClean="0"/>
              <a:t>Прочие материалы</a:t>
            </a:r>
            <a:endParaRPr lang="ru-RU" dirty="0"/>
          </a:p>
        </p:txBody>
      </p:sp>
      <p:pic>
        <p:nvPicPr>
          <p:cNvPr id="9" name="Содержимое 8" descr="IMG_20190924_08493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286248" y="1500174"/>
            <a:ext cx="4500594" cy="4429156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Требования к оборудованию</a:t>
            </a:r>
            <a:r>
              <a:rPr lang="en-US" dirty="0" smtClean="0">
                <a:solidFill>
                  <a:srgbClr val="FF0000"/>
                </a:solidFill>
              </a:rPr>
              <a:t>: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Безопасность для жизни и здоровья детей</a:t>
            </a:r>
          </a:p>
          <a:p>
            <a:r>
              <a:rPr lang="ru-RU" dirty="0" smtClean="0"/>
              <a:t>Достаточность</a:t>
            </a:r>
          </a:p>
          <a:p>
            <a:r>
              <a:rPr lang="ru-RU" dirty="0" smtClean="0"/>
              <a:t>Доступность расположения</a:t>
            </a:r>
            <a:endParaRPr lang="ru-RU" dirty="0"/>
          </a:p>
        </p:txBody>
      </p:sp>
      <p:pic>
        <p:nvPicPr>
          <p:cNvPr id="7" name="Содержимое 6" descr="IMG_20190924_085618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3857620" y="1428736"/>
            <a:ext cx="4286280" cy="464347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Почитайте! Это интересно!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2" name="Содержимое 11" descr="3500dc90f0cb0c4aee993d3bd6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000100" y="1285860"/>
            <a:ext cx="6858048" cy="424261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Учимся работать с лупой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5" name="Содержимое 4" descr="IMG_20190923_110353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857224" y="1214422"/>
            <a:ext cx="3394472" cy="52149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Содержимое 7" descr="IMG_20190923_110225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643438" y="1500174"/>
            <a:ext cx="3394472" cy="51435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А мы пускаем пузыри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8" name="Содержимое 7" descr="IMG_20190924_090729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357818" y="1785926"/>
            <a:ext cx="3394472" cy="48117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Содержимое 5" descr="IMG_20190924_091925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779264" y="1600200"/>
            <a:ext cx="3394472" cy="45259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Мы экспериментируем с водой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" name="Содержимое 9" descr="IMG_20190924_092832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714348" y="1500174"/>
            <a:ext cx="3394472" cy="45259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Содержимое 5" descr="IMG_20190924_094854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970264" y="1600200"/>
            <a:ext cx="3394472" cy="45259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IMG_20190821_093636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1643042" y="1214422"/>
            <a:ext cx="3394075" cy="452596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Содержимое 7" descr="IMG_20190821_093409.jpg"/>
          <p:cNvPicPr>
            <a:picLocks noGrp="1" noChangeAspect="1"/>
          </p:cNvPicPr>
          <p:nvPr>
            <p:ph sz="half" idx="4294967295"/>
          </p:nvPr>
        </p:nvPicPr>
        <p:blipFill>
          <a:blip r:embed="rId4" cstate="print"/>
          <a:stretch>
            <a:fillRect/>
          </a:stretch>
        </p:blipFill>
        <p:spPr>
          <a:xfrm>
            <a:off x="5357818" y="1785926"/>
            <a:ext cx="3394075" cy="452596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Опыты с расческой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8" name="Содержимое 7" descr="IMG_20190923_111431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1285860"/>
            <a:ext cx="4038600" cy="409179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Содержимое 9" descr="IMG_20190923_111409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648200" y="1285860"/>
            <a:ext cx="4038600" cy="409179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Опыты с микроскопом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7" name="Содержимое 6" descr="IMG_20191001_085718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779264" y="1600200"/>
            <a:ext cx="3394472" cy="4525963"/>
          </a:xfrm>
        </p:spPr>
      </p:pic>
      <p:pic>
        <p:nvPicPr>
          <p:cNvPr id="8" name="Содержимое 7" descr="IMG_20191001_085917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970264" y="1600200"/>
            <a:ext cx="3394472" cy="4525963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Извержение вулкана</a:t>
            </a:r>
            <a:endParaRPr lang="ru-RU" dirty="0"/>
          </a:p>
        </p:txBody>
      </p:sp>
      <p:pic>
        <p:nvPicPr>
          <p:cNvPr id="6" name="Содержимое 5" descr="IMG_20191001_090556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357686" y="1857364"/>
            <a:ext cx="4038600" cy="4357718"/>
          </a:xfrm>
        </p:spPr>
      </p:pic>
      <p:pic>
        <p:nvPicPr>
          <p:cNvPr id="8" name="Содержимое 7" descr="IMG_20191001_090634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285720" y="1285860"/>
            <a:ext cx="4038600" cy="4357718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1000" b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Ловим воздух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6" name="Содержимое 5" descr="IMG_20190924_101928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000628" y="1357298"/>
            <a:ext cx="3394472" cy="48577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Содержимое 7" descr="IMG_20190924_102540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779264" y="1600200"/>
            <a:ext cx="3649860" cy="48291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6000" b="-4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Мои садоводы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5" name="Содержимое 4" descr="DSC_1391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571472" y="1285860"/>
            <a:ext cx="3929090" cy="52864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Содержимое 8" descr="DSC_1392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857752" y="1285860"/>
            <a:ext cx="3678021" cy="52864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6000" b="-4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Вывод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28596" y="1571612"/>
            <a:ext cx="8286808" cy="4572032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В результате организации детского экспериментирования, я пришла к выводу , что у детей развивается познавательная активность, появляется интерес к поисково-исследовательской деятельности. Расширяется кругозор в частности обогащаются знания о живой и не живой природе, о взаимосвязях в ней . У детей появляются навыки планирования своей деятельности , умения выдвигать гипотезы и подтверждать предположения , делать выводы.</a:t>
            </a: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До новых встреч!!!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6" name="Содержимое 5" descr="IMG_20190924_095406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643042" y="1600200"/>
            <a:ext cx="5500726" cy="45259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013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357158" y="214290"/>
            <a:ext cx="8572560" cy="642942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243</Words>
  <Application>Microsoft Office PowerPoint</Application>
  <PresentationFormat>Экран (4:3)</PresentationFormat>
  <Paragraphs>39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Формирование целостной картины мира через экспериментальную деятельность . Средняя группа.</vt:lpstr>
      <vt:lpstr>Эпиграф</vt:lpstr>
      <vt:lpstr>Слайд 3</vt:lpstr>
      <vt:lpstr>Задачи опытно-экспериментальной деятельности:</vt:lpstr>
      <vt:lpstr>Оборудование уголка</vt:lpstr>
      <vt:lpstr>Требования к оборудованию:</vt:lpstr>
      <vt:lpstr>Почитайте! Это интересно!</vt:lpstr>
      <vt:lpstr>Слайд 8</vt:lpstr>
      <vt:lpstr>Слайд 9</vt:lpstr>
      <vt:lpstr>Слайд 10</vt:lpstr>
      <vt:lpstr>Учимся работать с лупой</vt:lpstr>
      <vt:lpstr>А мы пускаем пузыри</vt:lpstr>
      <vt:lpstr>Мы экспериментируем с водой</vt:lpstr>
      <vt:lpstr>Слайд 14</vt:lpstr>
      <vt:lpstr>Опыты с расческой</vt:lpstr>
      <vt:lpstr>Опыты с микроскопом</vt:lpstr>
      <vt:lpstr>Извержение вулкана</vt:lpstr>
      <vt:lpstr>Ловим воздух</vt:lpstr>
      <vt:lpstr>Мои садоводы</vt:lpstr>
      <vt:lpstr>Вывод</vt:lpstr>
      <vt:lpstr>До новых встреч!!!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Формирование целостной картины мира через экспериментальную деятельность . Средняя группа.</dc:title>
  <dc:creator>ЮЛИЯ</dc:creator>
  <cp:lastModifiedBy>ЮЛИЯ</cp:lastModifiedBy>
  <cp:revision>25</cp:revision>
  <dcterms:created xsi:type="dcterms:W3CDTF">2019-09-25T16:54:02Z</dcterms:created>
  <dcterms:modified xsi:type="dcterms:W3CDTF">2019-10-06T10:58:17Z</dcterms:modified>
</cp:coreProperties>
</file>